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5" r:id="rId6"/>
    <p:sldId id="264" r:id="rId7"/>
    <p:sldId id="271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8" autoAdjust="0"/>
    <p:restoredTop sz="94660"/>
  </p:normalViewPr>
  <p:slideViewPr>
    <p:cSldViewPr>
      <p:cViewPr varScale="1">
        <p:scale>
          <a:sx n="51" d="100"/>
          <a:sy n="51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AD05-B699-405E-AA51-699D2A4DA153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E46C-DB39-4176-A274-C5E6B1BB3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pl-PL" sz="8000" b="1" i="1" dirty="0" smtClean="0">
                <a:solidFill>
                  <a:schemeClr val="bg1"/>
                </a:solidFill>
                <a:latin typeface="Algerian" pitchFamily="82" charset="0"/>
              </a:rPr>
              <a:t>KORONAWIRUS</a:t>
            </a:r>
            <a:endParaRPr lang="pl-PL" sz="8000" b="1" i="1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b="1" i="1" dirty="0" smtClean="0"/>
              <a:t>        Do postawiania ostatecznej diagnozy,      potrzebne są wyniki z:</a:t>
            </a:r>
          </a:p>
          <a:p>
            <a:pPr algn="ctr">
              <a:buNone/>
            </a:pPr>
            <a:endParaRPr lang="pl-PL" b="1" i="1" dirty="0" smtClean="0"/>
          </a:p>
          <a:p>
            <a:pPr algn="ctr">
              <a:buBlip>
                <a:blip r:embed="rId3"/>
              </a:buBlip>
            </a:pPr>
            <a:r>
              <a:rPr lang="pl-PL" dirty="0"/>
              <a:t> </a:t>
            </a:r>
            <a:r>
              <a:rPr lang="pl-PL" i="1" dirty="0" smtClean="0"/>
              <a:t>badania krwi</a:t>
            </a:r>
          </a:p>
          <a:p>
            <a:pPr algn="ctr">
              <a:buBlip>
                <a:blip r:embed="rId3"/>
              </a:buBlip>
            </a:pPr>
            <a:r>
              <a:rPr lang="pl-PL" i="1" dirty="0" smtClean="0"/>
              <a:t>RTG i tomografii klatki piersiowej</a:t>
            </a:r>
            <a:endParaRPr lang="pl-PL" i="1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</a:t>
            </a:r>
            <a:endParaRPr lang="pl-PL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45395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pl-PL" i="1" dirty="0" smtClean="0"/>
              <a:t>Póki co, nie wynaleziono żadnego skutecznego lekarstwa zwalczającego tego wirusa.</a:t>
            </a:r>
          </a:p>
          <a:p>
            <a:pPr algn="ctr">
              <a:buNone/>
            </a:pPr>
            <a:r>
              <a:rPr lang="pl-PL" i="1" dirty="0" smtClean="0"/>
              <a:t>Jak na razie wykorzystywane są leki </a:t>
            </a: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o </a:t>
            </a:r>
            <a:r>
              <a:rPr lang="pl-PL" i="1" dirty="0" smtClean="0"/>
              <a:t>niepotwierdzonym działaniu np. interferon.</a:t>
            </a:r>
          </a:p>
          <a:p>
            <a:pPr algn="ctr">
              <a:buNone/>
            </a:pPr>
            <a:r>
              <a:rPr lang="pl-PL" i="1" dirty="0" smtClean="0"/>
              <a:t>Podejmowane są także próby stosowania leków u osób zakażonych                               np. przeciwmalarycznych oraz </a:t>
            </a:r>
            <a:r>
              <a:rPr lang="pl-PL" i="1" dirty="0" err="1" smtClean="0"/>
              <a:t>tocilizumabu</a:t>
            </a:r>
            <a:r>
              <a:rPr lang="pl-PL" i="1" dirty="0" smtClean="0"/>
              <a:t> w trudnych przypadkach</a:t>
            </a:r>
            <a:endParaRPr lang="pl-PL" i="1" dirty="0"/>
          </a:p>
        </p:txBody>
      </p:sp>
      <p:pic>
        <p:nvPicPr>
          <p:cNvPr id="25602" name="Picture 2" descr="C:\Users\Beata\Desktop\JULIA\pobrane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4663">
            <a:off x="6589340" y="254046"/>
            <a:ext cx="2403412" cy="1599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3" name="Picture 3" descr="C:\Users\Beata\Desktop\JULIA\pobrane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90322">
            <a:off x="195082" y="174664"/>
            <a:ext cx="2446999" cy="1628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Zapobieganie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Blip>
                <a:blip r:embed="rId2"/>
              </a:buBlip>
            </a:pPr>
            <a:r>
              <a:rPr lang="pl-PL" b="1" i="1" dirty="0" smtClean="0"/>
              <a:t>Unikaj dotykania oczu, nosa i ust</a:t>
            </a:r>
          </a:p>
          <a:p>
            <a:pPr algn="ctr">
              <a:buNone/>
            </a:pPr>
            <a:r>
              <a:rPr lang="pl-PL" i="1" dirty="0" smtClean="0"/>
              <a:t>    Nasze dłonie często dotykają powierzchni na których mogą znajdować się bakterie, dlatego dotykanie dłońmi tych partii ciała może przenieść te bakterie do twojego organizmu.</a:t>
            </a:r>
          </a:p>
          <a:p>
            <a:pPr algn="ctr">
              <a:buNone/>
            </a:pPr>
            <a:endParaRPr lang="pl-PL" i="1" dirty="0" smtClean="0"/>
          </a:p>
          <a:p>
            <a:pPr algn="ctr">
              <a:buBlip>
                <a:blip r:embed="rId2"/>
              </a:buBlip>
            </a:pPr>
            <a:r>
              <a:rPr lang="pl-PL" b="1" i="1" dirty="0" smtClean="0"/>
              <a:t>Często myj ręce!</a:t>
            </a:r>
          </a:p>
          <a:p>
            <a:pPr algn="ctr">
              <a:buNone/>
            </a:pPr>
            <a:r>
              <a:rPr lang="pl-PL" i="1" dirty="0" smtClean="0"/>
              <a:t>    Używaj do tego wody z mydłem, jeśli jednak nie msz do nich dostępu, zastąp je płynami na bazie alkoholu (min.60%)</a:t>
            </a:r>
          </a:p>
          <a:p>
            <a:pPr>
              <a:buBlip>
                <a:blip r:embed="rId2"/>
              </a:buBlip>
            </a:pPr>
            <a:endParaRPr lang="pl-PL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2" descr="Znalezione obrazy dla zapytania: instrukcja mycia 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013" y="0"/>
            <a:ext cx="9264013" cy="69480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Blip>
                <a:blip r:embed="rId2"/>
              </a:buBlip>
            </a:pPr>
            <a:r>
              <a:rPr lang="pl-PL" dirty="0" smtClean="0"/>
              <a:t> </a:t>
            </a:r>
            <a:r>
              <a:rPr lang="pl-PL" sz="2800" b="1" dirty="0" smtClean="0"/>
              <a:t>Zachowaj co najmniej metr odległości od innych ludzi. </a:t>
            </a:r>
          </a:p>
          <a:p>
            <a:pPr algn="ctr">
              <a:buNone/>
            </a:pPr>
            <a:r>
              <a:rPr lang="pl-PL" b="1" dirty="0"/>
              <a:t> </a:t>
            </a:r>
            <a:r>
              <a:rPr lang="pl-PL" b="1" dirty="0" smtClean="0"/>
              <a:t>   </a:t>
            </a:r>
            <a:r>
              <a:rPr lang="pl-PL" sz="2800" i="1" dirty="0" smtClean="0"/>
              <a:t>Kiedy ktoś kaszle czy kicha, pod ogromnym ciśnieniem wydala małe kropelki śliny i śluzu zawierające wirusa. Jeżeli będziesz zbyt blisko</a:t>
            </a:r>
            <a:r>
              <a:rPr lang="pl-PL" sz="2800" i="1" smtClean="0"/>
              <a:t>, </a:t>
            </a:r>
            <a:endParaRPr lang="pl-PL" sz="2800" i="1" smtClean="0"/>
          </a:p>
          <a:p>
            <a:pPr algn="ctr">
              <a:buNone/>
            </a:pPr>
            <a:r>
              <a:rPr lang="pl-PL" sz="2800" i="1" smtClean="0"/>
              <a:t>te </a:t>
            </a:r>
            <a:r>
              <a:rPr lang="pl-PL" sz="2800" i="1" dirty="0" smtClean="0"/>
              <a:t>drobinki mogą wdać się do twojego organizmu.</a:t>
            </a:r>
          </a:p>
          <a:p>
            <a:pPr algn="ctr">
              <a:buNone/>
            </a:pPr>
            <a:endParaRPr lang="pl-PL" sz="2800" i="1" dirty="0" smtClean="0"/>
          </a:p>
          <a:p>
            <a:pPr algn="ctr">
              <a:buNone/>
            </a:pPr>
            <a:endParaRPr lang="pl-PL" sz="2800" i="1" dirty="0" smtClean="0"/>
          </a:p>
          <a:p>
            <a:pPr lvl="1" algn="ctr">
              <a:buBlip>
                <a:blip r:embed="rId2"/>
              </a:buBlip>
            </a:pPr>
            <a:r>
              <a:rPr lang="pl-PL" b="1" i="1" dirty="0" smtClean="0"/>
              <a:t>Podczas podróży warto mieć przy sobie żel antybakteryjny lub chusteczki jednorazowe</a:t>
            </a:r>
          </a:p>
          <a:p>
            <a:pPr lvl="1" algn="ctr">
              <a:buBlip>
                <a:blip r:embed="rId2"/>
              </a:buBlip>
            </a:pPr>
            <a:endParaRPr lang="pl-PL" b="1" i="1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>
                <a:latin typeface="Algerian" pitchFamily="82" charset="0"/>
              </a:rPr>
              <a:t>800-190-590</a:t>
            </a:r>
          </a:p>
          <a:p>
            <a:pPr algn="ctr">
              <a:buNone/>
            </a:pPr>
            <a:endParaRPr lang="pl-PL" sz="3600" b="1" u="sng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pl-PL" sz="3600" i="1" u="sng" dirty="0" smtClean="0">
                <a:latin typeface="+mj-lt"/>
              </a:rPr>
              <a:t>Numer Infolinii Narodowego Funduszu Zdrowia</a:t>
            </a:r>
          </a:p>
          <a:p>
            <a:pPr algn="ctr">
              <a:buNone/>
            </a:pPr>
            <a:r>
              <a:rPr lang="pl-PL" sz="3600" i="1" dirty="0" smtClean="0">
                <a:latin typeface="+mj-lt"/>
              </a:rPr>
              <a:t>Dotyczący postępowania w sytuacji podejrzenia zakażenia </a:t>
            </a:r>
            <a:r>
              <a:rPr lang="pl-PL" sz="3600" i="1" dirty="0" err="1" smtClean="0">
                <a:latin typeface="+mj-lt"/>
              </a:rPr>
              <a:t>koronawirusem</a:t>
            </a:r>
            <a:r>
              <a:rPr lang="pl-PL" sz="3600" i="1" dirty="0" smtClean="0">
                <a:latin typeface="+mj-lt"/>
              </a:rPr>
              <a:t>. </a:t>
            </a:r>
            <a:endParaRPr lang="pl-PL" sz="3600" i="1" dirty="0">
              <a:latin typeface="+mj-lt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i="1" dirty="0" smtClean="0"/>
              <a:t>Jeżeli zaobserwowałeś u siebie takie objawy:</a:t>
            </a:r>
          </a:p>
          <a:p>
            <a:pPr algn="ctr"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gorączka</a:t>
            </a:r>
          </a:p>
          <a:p>
            <a:pPr algn="ctr">
              <a:buBlip>
                <a:blip r:embed="rId3"/>
              </a:buBlip>
            </a:pPr>
            <a:r>
              <a:rPr lang="pl-PL" sz="2800" dirty="0" smtClean="0"/>
              <a:t>Kaszel</a:t>
            </a:r>
          </a:p>
          <a:p>
            <a:pPr algn="ctr">
              <a:buBlip>
                <a:blip r:embed="rId3"/>
              </a:buBlip>
            </a:pPr>
            <a:r>
              <a:rPr lang="pl-PL" sz="2800" dirty="0" smtClean="0"/>
              <a:t>Duszności</a:t>
            </a:r>
          </a:p>
          <a:p>
            <a:pPr algn="ctr">
              <a:buBlip>
                <a:blip r:embed="rId3"/>
              </a:buBlip>
            </a:pPr>
            <a:r>
              <a:rPr lang="pl-PL" sz="2800" dirty="0" smtClean="0"/>
              <a:t>Problemu z oddychaniem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cap="small" dirty="0"/>
              <a:t>t</a:t>
            </a:r>
            <a:r>
              <a:rPr lang="pl-PL" sz="2800" cap="small" dirty="0" smtClean="0"/>
              <a:t>o:</a:t>
            </a:r>
          </a:p>
          <a:p>
            <a:pPr algn="ctr">
              <a:buFont typeface="Wingdings" pitchFamily="2" charset="2"/>
              <a:buChar char="Ø"/>
            </a:pPr>
            <a:r>
              <a:rPr lang="pl-PL" sz="2800" i="1" dirty="0" smtClean="0"/>
              <a:t>Bezzwłocznie powiadom </a:t>
            </a:r>
            <a:r>
              <a:rPr lang="pl-PL" sz="2800" i="1" u="sng" dirty="0" smtClean="0"/>
              <a:t>telefonicznie</a:t>
            </a:r>
            <a:r>
              <a:rPr lang="pl-PL" sz="2800" i="1" dirty="0" smtClean="0"/>
              <a:t> stację sanitarno-epidemiologiczną</a:t>
            </a:r>
          </a:p>
          <a:p>
            <a:pPr algn="ctr">
              <a:buNone/>
            </a:pPr>
            <a:r>
              <a:rPr lang="pl-PL" sz="2800" cap="small" dirty="0"/>
              <a:t>l</a:t>
            </a:r>
            <a:r>
              <a:rPr lang="pl-PL" sz="2800" cap="small" dirty="0" smtClean="0"/>
              <a:t>ub</a:t>
            </a:r>
          </a:p>
          <a:p>
            <a:pPr algn="ctr">
              <a:buFont typeface="Wingdings" pitchFamily="2" charset="2"/>
              <a:buChar char="Ø"/>
            </a:pPr>
            <a:r>
              <a:rPr lang="pl-PL" sz="2800" i="1" dirty="0" smtClean="0"/>
              <a:t>Zgłoś się bezpośrednio do oddziału zakaźnego, gdzie określony zostanie dalszy ciąg postępowania.</a:t>
            </a:r>
            <a:endParaRPr lang="pl-PL" sz="2800" i="1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Dziękuje za uwagę!</a:t>
            </a:r>
            <a:endParaRPr lang="pl-PL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051720" y="4581128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Beata</a:t>
            </a:r>
            <a:r>
              <a:rPr lang="pl-PL" sz="24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Maciejewska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pl-PL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Koronawirus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co to jest?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i="1" dirty="0" smtClean="0"/>
              <a:t>Jest to wirus, który wywołuję chorobę COVID-19.       Jest drobnoustrojem, który wywołuję infekcje     układu pokarmowego i oddechowego.</a:t>
            </a:r>
          </a:p>
          <a:p>
            <a:pPr algn="ctr">
              <a:buNone/>
            </a:pPr>
            <a:endParaRPr lang="pl-PL" sz="2800" i="1" dirty="0" smtClean="0"/>
          </a:p>
          <a:p>
            <a:pPr algn="ctr">
              <a:buNone/>
            </a:pPr>
            <a:r>
              <a:rPr lang="pl-PL" sz="2800" i="1" dirty="0"/>
              <a:t>N</a:t>
            </a:r>
            <a:r>
              <a:rPr lang="pl-PL" sz="2800" i="1" dirty="0" smtClean="0"/>
              <a:t>azwa wzięła się od jego wyglądu.       </a:t>
            </a:r>
          </a:p>
          <a:p>
            <a:pPr algn="ctr">
              <a:buNone/>
            </a:pPr>
            <a:r>
              <a:rPr lang="pl-PL" sz="2800" i="1" dirty="0" smtClean="0"/>
              <a:t>Kulisty wirus ‘najeżony’ jest wypustkami, </a:t>
            </a:r>
          </a:p>
          <a:p>
            <a:pPr algn="ctr">
              <a:buNone/>
            </a:pPr>
            <a:r>
              <a:rPr lang="pl-PL" sz="2800" i="1" dirty="0"/>
              <a:t>k</a:t>
            </a:r>
            <a:r>
              <a:rPr lang="pl-PL" sz="2800" i="1" dirty="0" smtClean="0"/>
              <a:t>tóre kształtem tworzą coś na kształt korony.</a:t>
            </a:r>
          </a:p>
          <a:p>
            <a:pPr algn="ctr">
              <a:buNone/>
            </a:pPr>
            <a:endParaRPr lang="pl-PL" sz="2800" i="1" dirty="0" smtClean="0"/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i="1" dirty="0" smtClean="0"/>
              <a:t>  Początkowo były to wirusy zwierząt </a:t>
            </a:r>
          </a:p>
          <a:p>
            <a:pPr algn="ctr">
              <a:buNone/>
            </a:pPr>
            <a:r>
              <a:rPr lang="pl-PL" sz="2800" i="1" dirty="0" smtClean="0"/>
              <a:t>występujących u rejonie </a:t>
            </a:r>
          </a:p>
          <a:p>
            <a:pPr algn="ctr">
              <a:buNone/>
            </a:pPr>
            <a:r>
              <a:rPr lang="pl-PL" sz="2800" i="1" dirty="0" smtClean="0"/>
              <a:t>południowo-wschodniej Azji.</a:t>
            </a:r>
          </a:p>
          <a:p>
            <a:pPr algn="ctr">
              <a:buNone/>
            </a:pPr>
            <a:endParaRPr lang="pl-PL" sz="2800" i="1" dirty="0"/>
          </a:p>
          <a:p>
            <a:pPr algn="ctr">
              <a:buNone/>
            </a:pPr>
            <a:endParaRPr lang="pl-PL" sz="2800" i="1" dirty="0" smtClean="0"/>
          </a:p>
          <a:p>
            <a:pPr algn="ctr">
              <a:buNone/>
            </a:pPr>
            <a:endParaRPr lang="pl-PL" sz="2800" i="1" dirty="0" smtClean="0"/>
          </a:p>
          <a:p>
            <a:pPr algn="ctr">
              <a:buNone/>
            </a:pPr>
            <a:r>
              <a:rPr lang="pl-PL" sz="2800" i="1" dirty="0" smtClean="0"/>
              <a:t>    Wirusy mogą być zlokalizowane w moczu, </a:t>
            </a:r>
          </a:p>
          <a:p>
            <a:pPr algn="ctr">
              <a:buNone/>
            </a:pPr>
            <a:r>
              <a:rPr lang="pl-PL" sz="2800" i="1" dirty="0" smtClean="0"/>
              <a:t>kale oraz  w wydzielinie dróg oddechowych </a:t>
            </a:r>
          </a:p>
          <a:p>
            <a:pPr algn="ctr">
              <a:buNone/>
            </a:pPr>
            <a:r>
              <a:rPr lang="pl-PL" sz="2800" i="1" dirty="0" smtClean="0"/>
              <a:t>a nawet mleku zakażonego zwierzęcia.</a:t>
            </a:r>
            <a:endParaRPr lang="pl-PL" sz="2800" i="1" dirty="0"/>
          </a:p>
        </p:txBody>
      </p:sp>
      <p:pic>
        <p:nvPicPr>
          <p:cNvPr id="2050" name="Picture 2" descr="C:\Users\Beata\Desktop\JULIA\pobran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4284">
            <a:off x="5730124" y="2259011"/>
            <a:ext cx="2039976" cy="1328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jaki sposób można się zarazić?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044624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i="1" dirty="0" smtClean="0"/>
              <a:t>    Wirus przenosi się drogą kropelkową. </a:t>
            </a:r>
          </a:p>
          <a:p>
            <a:pPr algn="ctr">
              <a:buNone/>
            </a:pPr>
            <a:r>
              <a:rPr lang="pl-PL" i="1" dirty="0" smtClean="0"/>
              <a:t>Można zarazić się więc poprzez </a:t>
            </a:r>
          </a:p>
          <a:p>
            <a:pPr algn="ctr">
              <a:buNone/>
            </a:pPr>
            <a:r>
              <a:rPr lang="pl-PL" i="1" dirty="0" smtClean="0"/>
              <a:t>kontakt z chorymi osobami </a:t>
            </a:r>
          </a:p>
          <a:p>
            <a:pPr algn="ctr">
              <a:buNone/>
            </a:pPr>
            <a:r>
              <a:rPr lang="pl-PL" i="1" dirty="0" smtClean="0"/>
              <a:t>oraz także przez bezpośredni </a:t>
            </a:r>
          </a:p>
          <a:p>
            <a:pPr algn="ctr">
              <a:buNone/>
            </a:pPr>
            <a:r>
              <a:rPr lang="pl-PL" i="1" dirty="0" smtClean="0"/>
              <a:t>kontakt z wcześniej </a:t>
            </a:r>
          </a:p>
          <a:p>
            <a:pPr algn="ctr">
              <a:buNone/>
            </a:pPr>
            <a:r>
              <a:rPr lang="pl-PL" i="1" dirty="0" smtClean="0"/>
              <a:t>wymienionymi </a:t>
            </a:r>
          </a:p>
          <a:p>
            <a:pPr algn="ctr">
              <a:buNone/>
            </a:pPr>
            <a:r>
              <a:rPr lang="pl-PL" i="1" dirty="0" smtClean="0"/>
              <a:t>wydzielinami zwierząt.</a:t>
            </a:r>
            <a:endParaRPr lang="pl-PL" i="1" dirty="0"/>
          </a:p>
        </p:txBody>
      </p:sp>
      <p:pic>
        <p:nvPicPr>
          <p:cNvPr id="5" name="Picture 6" descr="Znalezione obrazy dla zapytania: droga kropelk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53036"/>
            <a:ext cx="4139952" cy="31049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jest najbardziej narażony na zachorowanie?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132856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pl-PL" dirty="0" smtClean="0"/>
              <a:t>Zdecydowanie narażone są osoby starsze </a:t>
            </a:r>
          </a:p>
          <a:p>
            <a:pPr algn="r">
              <a:buNone/>
            </a:pPr>
            <a:r>
              <a:rPr lang="pl-PL" dirty="0" smtClean="0"/>
              <a:t>z obniżoną odpornością, </a:t>
            </a:r>
          </a:p>
          <a:p>
            <a:pPr algn="r">
              <a:buNone/>
            </a:pPr>
            <a:r>
              <a:rPr lang="pl-PL" dirty="0" smtClean="0"/>
              <a:t>którym dodatkowo </a:t>
            </a:r>
          </a:p>
          <a:p>
            <a:pPr algn="r">
              <a:buNone/>
            </a:pPr>
            <a:r>
              <a:rPr lang="pl-PL" dirty="0" smtClean="0"/>
              <a:t>towarzyszą </a:t>
            </a:r>
          </a:p>
          <a:p>
            <a:pPr algn="r">
              <a:buNone/>
            </a:pPr>
            <a:r>
              <a:rPr lang="pl-PL" dirty="0" smtClean="0"/>
              <a:t>inne przewlekłe </a:t>
            </a:r>
          </a:p>
          <a:p>
            <a:pPr algn="r">
              <a:buNone/>
            </a:pPr>
            <a:r>
              <a:rPr lang="pl-PL" dirty="0" smtClean="0"/>
              <a:t>choroby.</a:t>
            </a:r>
            <a:endParaRPr lang="pl-PL" dirty="0"/>
          </a:p>
        </p:txBody>
      </p:sp>
      <p:pic>
        <p:nvPicPr>
          <p:cNvPr id="21506" name="Picture 2" descr="C:\Users\Beata\Desktop\JULIA\26866687_26866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5487566" cy="3073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8229600" cy="1143000"/>
          </a:xfrm>
        </p:spPr>
        <p:txBody>
          <a:bodyPr>
            <a:normAutofit/>
          </a:bodyPr>
          <a:lstStyle/>
          <a:p>
            <a:r>
              <a:rPr lang="pl-PL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OBJAWY</a:t>
            </a:r>
            <a:endParaRPr lang="pl-PL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pl-PL" sz="2800" dirty="0" smtClean="0"/>
              <a:t> gorączka</a:t>
            </a:r>
          </a:p>
          <a:p>
            <a:pPr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kaszel</a:t>
            </a:r>
          </a:p>
          <a:p>
            <a:pPr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duszności</a:t>
            </a:r>
          </a:p>
          <a:p>
            <a:pPr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bóle mięśni i stawów</a:t>
            </a:r>
          </a:p>
          <a:p>
            <a:pPr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uczucie zmęczenia</a:t>
            </a:r>
          </a:p>
          <a:p>
            <a:pPr>
              <a:buBlip>
                <a:blip r:embed="rId3"/>
              </a:buBlip>
            </a:pPr>
            <a:r>
              <a:rPr lang="pl-PL" sz="2800" dirty="0"/>
              <a:t> </a:t>
            </a:r>
            <a:r>
              <a:rPr lang="pl-PL" sz="2800" dirty="0" smtClean="0"/>
              <a:t>możliwe: biegunka, wymioty, ból brzucha</a:t>
            </a:r>
          </a:p>
          <a:p>
            <a:pPr>
              <a:buBlip>
                <a:blip r:embed="rId3"/>
              </a:buBlip>
            </a:pPr>
            <a:endParaRPr lang="pl-PL" dirty="0"/>
          </a:p>
          <a:p>
            <a:pPr>
              <a:buBlip>
                <a:blip r:embed="rId3"/>
              </a:buBlip>
            </a:pPr>
            <a:endParaRPr lang="pl-PL" dirty="0"/>
          </a:p>
        </p:txBody>
      </p:sp>
      <p:pic>
        <p:nvPicPr>
          <p:cNvPr id="22530" name="Picture 2" descr="C:\Users\Beata\Desktop\JULIA\pobrane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869160"/>
            <a:ext cx="3438525" cy="1333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96552" y="1628800"/>
            <a:ext cx="8229600" cy="4525963"/>
          </a:xfrm>
        </p:spPr>
        <p:txBody>
          <a:bodyPr/>
          <a:lstStyle/>
          <a:p>
            <a:pPr algn="ctr">
              <a:buBlip>
                <a:blip r:embed="rId3"/>
              </a:buBlip>
            </a:pPr>
            <a:r>
              <a:rPr lang="pl-PL" i="1" dirty="0" smtClean="0"/>
              <a:t> </a:t>
            </a:r>
            <a:r>
              <a:rPr lang="pl-PL" sz="2800" i="1" dirty="0"/>
              <a:t>C</a:t>
            </a:r>
            <a:r>
              <a:rPr lang="pl-PL" sz="2800" i="1" dirty="0" smtClean="0"/>
              <a:t>iężki przebieg choroby zaobserwowano                     u ok. 15-20% osób.</a:t>
            </a:r>
          </a:p>
          <a:p>
            <a:pPr algn="ctr">
              <a:buBlip>
                <a:blip r:embed="rId3"/>
              </a:buBlip>
            </a:pPr>
            <a:endParaRPr lang="pl-PL" sz="2800" i="1" dirty="0"/>
          </a:p>
          <a:p>
            <a:pPr algn="ctr">
              <a:buBlip>
                <a:blip r:embed="rId3"/>
              </a:buBlip>
            </a:pPr>
            <a:endParaRPr lang="pl-PL" sz="2800" i="1" dirty="0" smtClean="0"/>
          </a:p>
          <a:p>
            <a:pPr algn="ctr">
              <a:buBlip>
                <a:blip r:embed="rId3"/>
              </a:buBlip>
            </a:pPr>
            <a:r>
              <a:rPr lang="pl-PL" sz="2800" i="1" dirty="0" smtClean="0"/>
              <a:t>Do zgonów dochodzi u ok. 2-3% osób </a:t>
            </a:r>
          </a:p>
          <a:p>
            <a:pPr algn="ctr">
              <a:buNone/>
            </a:pPr>
            <a:r>
              <a:rPr lang="pl-PL" sz="2800" i="1" dirty="0" smtClean="0"/>
              <a:t>chorych.</a:t>
            </a:r>
            <a:endParaRPr lang="pl-PL" sz="2800" i="1" dirty="0"/>
          </a:p>
        </p:txBody>
      </p:sp>
      <p:pic>
        <p:nvPicPr>
          <p:cNvPr id="23554" name="Picture 2" descr="C:\Users\Beata\Desktop\JULIA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940906"/>
            <a:ext cx="1656184" cy="11021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340768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Rozpozanie</a:t>
            </a:r>
            <a:endParaRPr lang="pl-P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Wywiad z lekarzem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  </a:t>
            </a:r>
            <a:r>
              <a:rPr lang="pl-PL" i="1" dirty="0" smtClean="0"/>
              <a:t>Na samym początku podczas wywiadu </a:t>
            </a: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z </a:t>
            </a:r>
            <a:r>
              <a:rPr lang="pl-PL" i="1" dirty="0" smtClean="0"/>
              <a:t>lekarzem należy uwzględnić informacje na temat objawów, które dotknęły nas podczas ewentualnej podróży. </a:t>
            </a:r>
          </a:p>
          <a:p>
            <a:pPr algn="ctr">
              <a:buNone/>
            </a:pPr>
            <a:r>
              <a:rPr lang="pl-PL" i="1" dirty="0" smtClean="0"/>
              <a:t>Jeżeli w przeciągu ostatnich 10 dni miało się kontakt z osobą chorą, należy poinformować </a:t>
            </a: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o </a:t>
            </a:r>
            <a:r>
              <a:rPr lang="pl-PL" i="1" dirty="0" smtClean="0"/>
              <a:t>tym lekarza.</a:t>
            </a:r>
            <a:endParaRPr lang="pl-PL" i="1" dirty="0"/>
          </a:p>
        </p:txBody>
      </p:sp>
      <p:pic>
        <p:nvPicPr>
          <p:cNvPr id="24578" name="Picture 2" descr="C:\Users\Beata\Desktop\JULIA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869160"/>
            <a:ext cx="3036155" cy="17823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467</Words>
  <Application>Microsoft Office PowerPoint</Application>
  <PresentationFormat>Pokaz na ekranie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KORONAWIRUS</vt:lpstr>
      <vt:lpstr>Koronawirus – co to jest?</vt:lpstr>
      <vt:lpstr>Slajd 3</vt:lpstr>
      <vt:lpstr>W jaki sposób można się zarazić? </vt:lpstr>
      <vt:lpstr>Kto jest najbardziej narażony na zachorowanie?</vt:lpstr>
      <vt:lpstr>OBJAWY</vt:lpstr>
      <vt:lpstr>Slajd 7</vt:lpstr>
      <vt:lpstr>Rozpozanie</vt:lpstr>
      <vt:lpstr>Wywiad z lekarzem</vt:lpstr>
      <vt:lpstr>Slajd 10</vt:lpstr>
      <vt:lpstr>Leczenie</vt:lpstr>
      <vt:lpstr>Zapobieganie</vt:lpstr>
      <vt:lpstr>Slajd 13</vt:lpstr>
      <vt:lpstr>Slajd 14</vt:lpstr>
      <vt:lpstr>Slajd 15</vt:lpstr>
      <vt:lpstr>Slajd 16</vt:lpstr>
      <vt:lpstr>Dziękuje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KORONAWIRUS</dc:title>
  <dc:creator>Beata</dc:creator>
  <cp:lastModifiedBy>patry</cp:lastModifiedBy>
  <cp:revision>15</cp:revision>
  <dcterms:created xsi:type="dcterms:W3CDTF">2020-03-28T12:03:09Z</dcterms:created>
  <dcterms:modified xsi:type="dcterms:W3CDTF">2020-04-02T17:31:19Z</dcterms:modified>
</cp:coreProperties>
</file>